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000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A0A9-DBBB-437C-9E37-9B798198E6E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2F02-FC87-450B-87D2-3E69CC233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otohomka.ru/images/Oct/26/ec82e1be0b13e2e4abdca344036f3a2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33" y="0"/>
            <a:ext cx="914913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Жилище диких животных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tsmob.com/post/2012/04/00640/fox_20120409_00640_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361" y="0"/>
            <a:ext cx="92954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75200" cy="683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71400"/>
            <a:ext cx="9144000" cy="7029400"/>
            <a:chOff x="0" y="-171400"/>
            <a:chExt cx="9144000" cy="7029400"/>
          </a:xfrm>
        </p:grpSpPr>
        <p:pic>
          <p:nvPicPr>
            <p:cNvPr id="3" name="Picture 2" descr="http://wanderlord.com/wp-content/uploads/2017/05/Little-pups-and-their-parent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688"/>
              <a:ext cx="9144000" cy="623731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691680" y="-171400"/>
              <a:ext cx="54726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Жилище лисы - нора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lookw.ru/1/278/1380319173-volki-ch2----60.jpg"/>
          <p:cNvPicPr>
            <a:picLocks noChangeAspect="1" noChangeArrowheads="1"/>
          </p:cNvPicPr>
          <p:nvPr/>
        </p:nvPicPr>
        <p:blipFill>
          <a:blip r:embed="rId2" cstate="print"/>
          <a:srcRect l="5438" r="3156"/>
          <a:stretch>
            <a:fillRect/>
          </a:stretch>
        </p:blipFill>
        <p:spPr bwMode="auto">
          <a:xfrm>
            <a:off x="0" y="404664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http://img.rufox.ru/files/big2/43768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67544" y="5517232"/>
              <a:ext cx="65527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1778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Жилище волка - логово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oofirma.ru/images/knigi/0991/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06" y="683765"/>
            <a:ext cx="9192406" cy="6174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nimalsfoto.com/photo/a5/a521f6001412420f702eb20ccd4b29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1952" cy="6822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4029" y="-10522"/>
            <a:ext cx="9158029" cy="6868522"/>
            <a:chOff x="-14029" y="-10522"/>
            <a:chExt cx="9158029" cy="6868522"/>
          </a:xfrm>
        </p:grpSpPr>
        <p:pic>
          <p:nvPicPr>
            <p:cNvPr id="3" name="Picture 2" descr="http://www.tepid.ru/images/beaver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029" y="-10522"/>
              <a:ext cx="9158029" cy="686852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899592" y="5517232"/>
              <a:ext cx="74888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ln w="127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Жилище бобра - хатка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51/909/51909314_a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92406" cy="6597287"/>
            <a:chOff x="0" y="0"/>
            <a:chExt cx="9192406" cy="6597287"/>
          </a:xfrm>
        </p:grpSpPr>
        <p:pic>
          <p:nvPicPr>
            <p:cNvPr id="3" name="Picture 4" descr="https://i1.wallbox.ru/wallpapers/preview/201508/d4d57ef51194b1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6712"/>
              <a:ext cx="9192406" cy="5760575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331640" y="0"/>
              <a:ext cx="66967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Жилище аиста - гнездо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5ca246e2ba902c1efc914312d91a275e&amp;n=13"/>
          <p:cNvPicPr>
            <a:picLocks noChangeAspect="1" noChangeArrowheads="1"/>
          </p:cNvPicPr>
          <p:nvPr/>
        </p:nvPicPr>
        <p:blipFill>
          <a:blip r:embed="rId2" cstate="print"/>
          <a:srcRect l="3538" r="4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ipetskmedia.ru/image/2012/10/2833319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43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tarsclub.ru/animal/rabbit/rabbit_photo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011" cy="6930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5904656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Зайцы не строят себе жилище. Место, где ночует заяц называется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лежка.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rtinkahd.net/wp-content/img/2014/02/yevropeyskiy-yo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045" cy="6965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062013.imgbb.ru/community/51/510067/b0626d7c7b7136752bbdb56cdd8f26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832" cy="6866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shzeleniymir.ru/wp-content/uploads/2016/07/%D0%93%D0%BD%D0%B5%D0%B7%D0%B4%D0%BE-%D0%B5%D0%B6%D0%B0-%D1%84%D0%BE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828092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Ежи, как и медведи, впадают в спячку. Строят себе уютное гнездо из листьев под кустами или корнями деревьев.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hota-rybalka-kirov.ru/wp-content/uploads/2017/10/Los-ohota4.jpg"/>
          <p:cNvPicPr>
            <a:picLocks noChangeAspect="1" noChangeArrowheads="1"/>
          </p:cNvPicPr>
          <p:nvPr/>
        </p:nvPicPr>
        <p:blipFill>
          <a:blip r:embed="rId2" cstate="print"/>
          <a:srcRect l="5101"/>
          <a:stretch>
            <a:fillRect/>
          </a:stretch>
        </p:blipFill>
        <p:spPr bwMode="auto">
          <a:xfrm>
            <a:off x="8089" y="332656"/>
            <a:ext cx="9135911" cy="601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ihomirsvetlana.narod.ru/images/p39_los-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538" r="5901"/>
          <a:stretch>
            <a:fillRect/>
          </a:stretch>
        </p:blipFill>
        <p:spPr bwMode="auto">
          <a:xfrm>
            <a:off x="-1" y="0"/>
            <a:ext cx="9144001" cy="69105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352928" cy="954107"/>
          </a:xfrm>
          <a:prstGeom prst="rect">
            <a:avLst/>
          </a:prstGeom>
          <a:solidFill>
            <a:srgbClr val="B4B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Лоси, так же как зайцы, жилище себе не строят. Спят в укромном месте, которое называется – лежка.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poembook.ru/theme/78/b0/52/e14e8bf0b025f28fb661eb9332224e36696494b2.jpeg"/>
          <p:cNvPicPr>
            <a:picLocks noChangeAspect="1" noChangeArrowheads="1"/>
          </p:cNvPicPr>
          <p:nvPr/>
        </p:nvPicPr>
        <p:blipFill>
          <a:blip r:embed="rId2" cstate="print"/>
          <a:srcRect t="2741" b="4127"/>
          <a:stretch>
            <a:fillRect/>
          </a:stretch>
        </p:blipFill>
        <p:spPr bwMode="auto">
          <a:xfrm>
            <a:off x="-63670" y="0"/>
            <a:ext cx="920767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0466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1560" y="-1"/>
            <a:ext cx="7645066" cy="6831761"/>
            <a:chOff x="611560" y="-1"/>
            <a:chExt cx="7645066" cy="6831761"/>
          </a:xfrm>
        </p:grpSpPr>
        <p:pic>
          <p:nvPicPr>
            <p:cNvPr id="3" name="Picture 2" descr="http://govorim-vsem.ru/img/upload/7/e/d/6/f298f5e414.jpg"/>
            <p:cNvPicPr>
              <a:picLocks noChangeAspect="1" noChangeArrowheads="1"/>
            </p:cNvPicPr>
            <p:nvPr/>
          </p:nvPicPr>
          <p:blipFill>
            <a:blip r:embed="rId2" cstate="print">
              <a:lum contrast="-10000"/>
            </a:blip>
            <a:srcRect t="4041" b="6598"/>
            <a:stretch>
              <a:fillRect/>
            </a:stretch>
          </p:blipFill>
          <p:spPr bwMode="auto">
            <a:xfrm>
              <a:off x="611560" y="-1"/>
              <a:ext cx="7645066" cy="6831761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691680" y="188640"/>
              <a:ext cx="6048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Жилище белки - дупло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--7sb5aigarmz0e.xn--p1ai/wp-content/uploads/2016/08/badger-3.jpg"/>
          <p:cNvPicPr>
            <a:picLocks noChangeAspect="1" noChangeArrowheads="1"/>
          </p:cNvPicPr>
          <p:nvPr/>
        </p:nvPicPr>
        <p:blipFill>
          <a:blip r:embed="rId2" cstate="print"/>
          <a:srcRect l="1867" r="7512"/>
          <a:stretch>
            <a:fillRect/>
          </a:stretch>
        </p:blipFill>
        <p:spPr bwMode="auto">
          <a:xfrm>
            <a:off x="0" y="0"/>
            <a:ext cx="91487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14.servimg.com/u/f14/13/86/37/32/terrie10.jpg"/>
          <p:cNvPicPr>
            <a:picLocks noChangeAspect="1" noChangeArrowheads="1"/>
          </p:cNvPicPr>
          <p:nvPr/>
        </p:nvPicPr>
        <p:blipFill>
          <a:blip r:embed="rId2" cstate="print"/>
          <a:srcRect r="6171"/>
          <a:stretch>
            <a:fillRect/>
          </a:stretch>
        </p:blipFill>
        <p:spPr bwMode="auto">
          <a:xfrm>
            <a:off x="-58467" y="0"/>
            <a:ext cx="92024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http://photos.wikimapia.org/p/00/05/33/58/69_bi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403648" y="5733256"/>
              <a:ext cx="67687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Жилище барсука - нора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ilapky.ru/wp-content/uploads/2017/06/18.jpg"/>
          <p:cNvPicPr>
            <a:picLocks noChangeAspect="1" noChangeArrowheads="1"/>
          </p:cNvPicPr>
          <p:nvPr/>
        </p:nvPicPr>
        <p:blipFill>
          <a:blip r:embed="rId2" cstate="print"/>
          <a:srcRect r="22747"/>
          <a:stretch>
            <a:fillRect/>
          </a:stretch>
        </p:blipFill>
        <p:spPr bwMode="auto">
          <a:xfrm>
            <a:off x="28443" y="0"/>
            <a:ext cx="911555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istor.ru/wp-content/uploads/2017/01/%D0%9C%D0%B5%D0%B4%D0%B2%D0%B5%D0%B4%D1%8C-%D0%B2-%D0%B1%D0%B5%D1%80%D0%BB%D0%BE%D0%B3%D0%B5-%D0%BA%D0%B0%D1%80%D1%82%D0%B8%D0%BD%D0%BA%D0%B8-%D0%B4%D0%BB%D1%8F-%D0%B4%D0%B5%D1%82%D0%B5%D0%B9-%D0%BA%D1%80%D0%B0%D1%81%D0%B8%D0%B2%D1%8B%D0%B5-%D0%B8-%D0%BF%D1%80%D0%B8%D0%BA%D0%BE%D0%BB%D1%8C%D0%BD%D1%8B%D0%B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shzeleniymir.ru/wp-content/uploads/2016/03/%D0%91%D0%B5%D1%80%D0%BB%D0%BE%D0%B3%D0%B0-%D0%BC%D0%B5%D0%B4%D0%B2%D0%B5%D0%B4%D1%8F-%D1%84%D0%BE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239"/>
            <a:ext cx="9143999" cy="60807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Жилище медведя -Берлога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94</Words>
  <Application>Microsoft Office PowerPoint</Application>
  <PresentationFormat>Экран (4:3)</PresentationFormat>
  <Paragraphs>13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Обучающий досуг  «Не всякий грибок в кузовок»</dc:title>
  <dc:creator>Александр</dc:creator>
  <cp:lastModifiedBy>Садик</cp:lastModifiedBy>
  <cp:revision>34</cp:revision>
  <dcterms:created xsi:type="dcterms:W3CDTF">2017-11-09T16:27:04Z</dcterms:created>
  <dcterms:modified xsi:type="dcterms:W3CDTF">2022-02-19T08:07:06Z</dcterms:modified>
</cp:coreProperties>
</file>