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77" r:id="rId6"/>
    <p:sldId id="260" r:id="rId7"/>
    <p:sldId id="273" r:id="rId8"/>
    <p:sldId id="274" r:id="rId9"/>
    <p:sldId id="262" r:id="rId10"/>
    <p:sldId id="278" r:id="rId11"/>
    <p:sldId id="263" r:id="rId12"/>
    <p:sldId id="264" r:id="rId13"/>
    <p:sldId id="268" r:id="rId14"/>
    <p:sldId id="269" r:id="rId15"/>
    <p:sldId id="272" r:id="rId16"/>
    <p:sldId id="271" r:id="rId17"/>
    <p:sldId id="275" r:id="rId18"/>
    <p:sldId id="25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E4A7B-9097-430B-8A61-288A0E763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6664E2-D096-4D1C-B8F7-1EE23C9C0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74308E-3F2A-42E7-8626-897BD5C5A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EBBDCE-4DEA-46B3-9F68-B5255B3AF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E36DD-54F7-402E-B7F0-34B4FCAC4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62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BDE20-F30C-4242-A861-F81061A31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0DE7D3-D596-4C7F-80BB-F1B2CF3AE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81ABB6-9740-449E-9279-A8339D2C3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71DC8-9C0E-4328-8A3D-CA3ABF93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341995-12CB-414E-85FB-18BD775B8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68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C4D48D2-4EEE-4429-964E-48B4FFC01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957334-1FB4-4A1F-85E2-FF322A325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44304-E7ED-48CD-BEF4-BC498C3D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D13D4D-022C-440A-8F81-03FD8EBFD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31CDFA-BCE7-4939-86D0-CD1A3851D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707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7EFE0-D252-4882-856E-107BE3DFA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9EDC8C-0514-4965-8CB3-805F12175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5826C3-9E66-4E26-9FC8-346220A7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F1D750-F87A-450E-B10A-B536F577C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7526C8-B2A9-42DE-A5D3-372FB697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094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A730E-8644-423B-8D33-EC38A0FD2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0D00BD-321A-4312-B2D4-B5C790A64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64DC4-D99E-4620-9585-420C3998A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163213-7877-4FFF-8C79-6F0C85FD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B61A45-7279-4A62-BAD6-577ED5EA1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056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5BC2B-C47D-42BD-B02C-E7FA78D6C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D9FF05-B990-4204-B4F0-FD7E081464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7E378F-1DD2-4F89-ABBE-F584DF8E0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AC6472-18F8-497F-8ACB-865829406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A861D8-1931-43D7-8A42-CA1B94A30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58787D-AA33-455C-B392-BEAC50714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08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449B0-8CFB-46A5-9064-86A460738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AD444A-2499-4BEE-AB4E-F88F2BF49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874304-5B1E-40DE-AFFC-D622E8149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7F8DFC-B54F-4F6C-AEF1-C7A5469E9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2B3FE0-8DC5-4896-9C91-4A6CB5992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17F7A7-6928-4C4E-9E5B-40EFA6655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21C34E-C532-411A-8DEA-176972E5B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4FDC83-9BA4-4D97-98C9-11E0BBA1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7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3F53E-1DF3-4F21-9F1E-BC3EECF4B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535F66-86B2-4AD2-90B7-89978272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2CE667-3AF3-4589-88E9-843CFF06B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8C05E6-4E26-4EE2-9A57-097DCF3E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857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78510F-B885-474C-81F4-903CCFD6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5E7B67-6C4B-4158-A462-5ACE8D829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264D7C-64BF-4AF5-9D40-1827851B0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14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3C797-A35D-4EA8-AD10-C56AD3DEF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CF619B-7DC7-4A55-8135-BDDB979AF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6DA937-AA0F-4EEA-9A8C-FF0BEBCCC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2B8BC5-8EEC-42AA-87AF-ECEA225A8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A3B483-3554-4448-A893-930385250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5BB2CC-75AC-4947-B591-D1B4110B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39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F0211-8C0F-4C22-9F60-A5A620DC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9D0FBB-7DB2-441E-A2DB-8E190FF6F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6FF84A-8E65-4C76-949A-C08FD0F05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0B4B8E-E336-4216-9DEC-22FE7BCB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6F3F64-0982-460B-9176-62545DECF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858E54-97AF-493D-AE7C-E6810582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052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E7B79-90D3-4834-82D5-7D85311B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9F8512-C993-416C-B208-4B50F480E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88E081-4019-4193-A3CF-54D464180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45354-35F9-4DD0-AF03-EA32908EEE0A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5FCEAF-4E88-4272-B155-0151576CE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A5340-DED2-428B-A593-4EEF771A4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97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A7D0A-3B35-4AA0-9CAE-B76CF04B5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77837"/>
          </a:xfrm>
        </p:spPr>
        <p:txBody>
          <a:bodyPr>
            <a:normAutofit/>
          </a:bodyPr>
          <a:lstStyle/>
          <a:p>
            <a:endParaRPr lang="ru-RU" sz="1200" dirty="0"/>
          </a:p>
        </p:txBody>
      </p:sp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id="{3C78B4C3-ABD8-4E4C-AE50-73AF45AF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6E1EEF-FC6F-4D1F-A877-38B6274F4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РТ «СОШ для детей с ОВЗ» Детский сад «Надежда»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Спортивный досуг с элементами театрализации </a:t>
            </a:r>
          </a:p>
          <a:p>
            <a:r>
              <a:rPr lang="ru-RU" sz="2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для детей группы младшего дошкольного возраста </a:t>
            </a:r>
          </a:p>
          <a:p>
            <a:r>
              <a:rPr lang="ru-RU" sz="2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со сложной структурой дефекта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5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25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Подготовили и провели: </a:t>
            </a:r>
          </a:p>
          <a:p>
            <a:r>
              <a:rPr lang="ru-RU" sz="25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Варламова Галина Анатольевна</a:t>
            </a:r>
          </a:p>
          <a:p>
            <a:r>
              <a:rPr lang="ru-RU" sz="2500" b="1">
                <a:latin typeface="Comic Sans MS" panose="030F0702030302020204" pitchFamily="66" charset="0"/>
                <a:cs typeface="Times New Roman" panose="02020603050405020304" pitchFamily="18" charset="0"/>
              </a:rPr>
              <a:t>Вершинина Людмила Мироновна                                          </a:t>
            </a:r>
            <a:r>
              <a:rPr lang="ru-RU" sz="25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Ширяева Татьяна Ивановна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2710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92267-925D-4FA8-8422-50EE6EC24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1B5045-6AAC-461B-85D9-8C377E2D96A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688B129-5466-46AA-9162-3C291DF15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2263"/>
            <a:ext cx="10515600" cy="5644700"/>
          </a:xfrm>
        </p:spPr>
        <p:txBody>
          <a:bodyPr>
            <a:normAutofit lnSpcReduction="10000"/>
          </a:bodyPr>
          <a:lstStyle/>
          <a:p>
            <a:r>
              <a:rPr lang="ru-RU" sz="3600" b="1" u="sng" dirty="0">
                <a:latin typeface="Comic Sans MS" panose="030F0702030302020204" pitchFamily="66" charset="0"/>
              </a:rPr>
              <a:t>Научили Волка делать мы зарядку:</a:t>
            </a:r>
          </a:p>
          <a:p>
            <a:r>
              <a:rPr lang="ru-RU" u="sng" dirty="0"/>
              <a:t>Ведущая</a:t>
            </a:r>
            <a:r>
              <a:rPr lang="ru-RU" dirty="0"/>
              <a:t>: Рано утром все вставали и зарядку выполняли.</a:t>
            </a:r>
          </a:p>
          <a:p>
            <a:r>
              <a:rPr lang="ru-RU" dirty="0"/>
              <a:t>                 Вышли </a:t>
            </a:r>
            <a:r>
              <a:rPr lang="ru-RU" b="1" dirty="0"/>
              <a:t>козлята</a:t>
            </a:r>
            <a:r>
              <a:rPr lang="ru-RU" dirty="0"/>
              <a:t> погулять свои ножки поразмять.     </a:t>
            </a:r>
            <a:r>
              <a:rPr lang="ru-RU" i="1" dirty="0"/>
              <a:t>(Ходьба в колонне по одному</a:t>
            </a:r>
            <a:r>
              <a:rPr lang="ru-RU" dirty="0"/>
              <a:t>)</a:t>
            </a:r>
          </a:p>
          <a:p>
            <a:r>
              <a:rPr lang="ru-RU" dirty="0"/>
              <a:t>                 По лужку они гуляли, свои ножки поднимали.        </a:t>
            </a:r>
            <a:r>
              <a:rPr lang="ru-RU" i="1" dirty="0"/>
              <a:t>(Ходьба с высоким подниманием колена)</a:t>
            </a:r>
            <a:endParaRPr lang="ru-RU" dirty="0"/>
          </a:p>
          <a:p>
            <a:r>
              <a:rPr lang="ru-RU" dirty="0"/>
              <a:t>                 1,2,3,4,5 на носках идем гулять.                                 </a:t>
            </a:r>
          </a:p>
          <a:p>
            <a:r>
              <a:rPr lang="ru-RU" i="1" dirty="0"/>
              <a:t>(Ходьба на носках)</a:t>
            </a:r>
            <a:endParaRPr lang="ru-RU" dirty="0"/>
          </a:p>
          <a:p>
            <a:r>
              <a:rPr lang="ru-RU" dirty="0"/>
              <a:t>                 А теперь, </a:t>
            </a:r>
            <a:r>
              <a:rPr lang="ru-RU" b="1" dirty="0"/>
              <a:t>козлятки</a:t>
            </a:r>
            <a:r>
              <a:rPr lang="ru-RU" dirty="0"/>
              <a:t>, мы идем на пятках.                    </a:t>
            </a:r>
            <a:r>
              <a:rPr lang="ru-RU" i="1" dirty="0"/>
              <a:t>(Ходьба на пятках)</a:t>
            </a:r>
            <a:endParaRPr lang="ru-RU" dirty="0"/>
          </a:p>
          <a:p>
            <a:r>
              <a:rPr lang="ru-RU" dirty="0"/>
              <a:t>                 На полянку поспешим, друг за другом побежим.     </a:t>
            </a:r>
          </a:p>
          <a:p>
            <a:r>
              <a:rPr lang="ru-RU" i="1" dirty="0"/>
              <a:t>(Бег по кругу)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395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C4C904-A3F6-44E2-B87E-5F70770C2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16696" r="4103" b="16811"/>
          <a:stretch/>
        </p:blipFill>
        <p:spPr>
          <a:xfrm>
            <a:off x="1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442C7-28F7-45E7-B530-EB8F6C94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858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Полосу препятствий дружно все прошли.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D5BD4E-0297-46CE-8341-66795458CED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7483" r="10048" b="22819"/>
          <a:stretch/>
        </p:blipFill>
        <p:spPr bwMode="auto">
          <a:xfrm>
            <a:off x="1105468" y="1173708"/>
            <a:ext cx="9758150" cy="56842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160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66A77A1-5705-4E9E-8D98-1DC4E79F5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45877-A6F2-4414-873C-054672736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2356"/>
          </a:xfrm>
        </p:spPr>
        <p:txBody>
          <a:bodyPr/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И в тоннель все вместе проползли.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078E2F-BB44-4CD0-B226-8157A413C89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7" t="11785"/>
          <a:stretch/>
        </p:blipFill>
        <p:spPr bwMode="auto">
          <a:xfrm>
            <a:off x="304316" y="1337482"/>
            <a:ext cx="4195380" cy="5320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835CFB-76F7-48C9-86B1-76E6692A88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9" r="108" b="26027"/>
          <a:stretch/>
        </p:blipFill>
        <p:spPr bwMode="auto">
          <a:xfrm>
            <a:off x="4804012" y="1337482"/>
            <a:ext cx="7083672" cy="5320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9963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2DF500-F4A4-48B7-BE86-B1CBA5ADC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EC19D-141B-4603-8B16-DD7E982D1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991"/>
          </a:xfrm>
        </p:spPr>
        <p:txBody>
          <a:bodyPr>
            <a:normAutofit fontScale="90000"/>
          </a:bodyPr>
          <a:lstStyle/>
          <a:p>
            <a:br>
              <a:rPr lang="ru-RU" sz="3300" b="1" dirty="0">
                <a:latin typeface="Comic Sans MS" panose="030F0702030302020204" pitchFamily="66" charset="0"/>
              </a:rPr>
            </a:br>
            <a:r>
              <a:rPr lang="ru-RU" sz="3300" b="1" dirty="0">
                <a:latin typeface="Comic Sans MS" panose="030F0702030302020204" pitchFamily="66" charset="0"/>
              </a:rPr>
              <a:t>Дружно с Волком мы играли и нисколько не устали!</a:t>
            </a:r>
            <a:br>
              <a:rPr lang="ru-RU" b="1" dirty="0">
                <a:latin typeface="Comic Sans MS" panose="030F0702030302020204" pitchFamily="66" charset="0"/>
              </a:rPr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684448-F627-447A-94CF-654F827836A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4"/>
          <a:stretch/>
        </p:blipFill>
        <p:spPr bwMode="auto">
          <a:xfrm>
            <a:off x="1969826" y="1119116"/>
            <a:ext cx="8252347" cy="5500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678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8227E-C9E0-4F71-A8BC-EE6F8055D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5B7FD5B4-7A4F-475E-94FF-8A6BF978A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A6F0002C-B280-4FE8-BEE5-97AF57F72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307"/>
            <a:ext cx="10515600" cy="7369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Comic Sans MS" panose="030F0702030302020204" pitchFamily="66" charset="0"/>
              </a:rPr>
              <a:t>В лес мы Волка провожали,</a:t>
            </a:r>
            <a:endParaRPr lang="ru-RU" sz="3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89CD4A-B1F3-49E1-98D1-F83D49D1B4D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7" t="14311" r="7483" b="21110"/>
          <a:stretch/>
        </p:blipFill>
        <p:spPr bwMode="auto">
          <a:xfrm>
            <a:off x="7043383" y="834220"/>
            <a:ext cx="4310417" cy="57644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A32B67-8503-4540-980A-F91C7473C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4529" b="2735"/>
          <a:stretch/>
        </p:blipFill>
        <p:spPr>
          <a:xfrm>
            <a:off x="838200" y="834220"/>
            <a:ext cx="5431810" cy="576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8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E6ADD5-EACA-4890-AE12-43F3710D1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00D3D-0A72-4195-A56F-876A3F33A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2" y="1"/>
            <a:ext cx="11764370" cy="126924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 </a:t>
            </a:r>
            <a:r>
              <a:rPr lang="ru-RU" sz="4000" b="1" dirty="0">
                <a:latin typeface="Comic Sans MS" panose="030F0702030302020204" pitchFamily="66" charset="0"/>
              </a:rPr>
              <a:t>И от мамочки Козы, все </a:t>
            </a:r>
            <a:r>
              <a:rPr lang="ru-RU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подарки</a:t>
            </a:r>
            <a:r>
              <a:rPr lang="ru-RU" sz="4000" b="1" dirty="0">
                <a:latin typeface="Comic Sans MS" panose="030F0702030302020204" pitchFamily="66" charset="0"/>
              </a:rPr>
              <a:t> получали!</a:t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C7DEFE-DD69-4C16-951E-6F55D977A26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1" t="12267" r="22715" b="15577"/>
          <a:stretch/>
        </p:blipFill>
        <p:spPr bwMode="auto">
          <a:xfrm>
            <a:off x="0" y="730157"/>
            <a:ext cx="4408228" cy="61278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6314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352F0-E6F9-4D3A-A844-5FDF8E97D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A93C753D-7F4C-4FB6-97B1-6B2905FD4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F9FE246-D8F1-4903-AE21-7809FFBCD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717"/>
            <a:ext cx="10515600" cy="11208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А потом мы отдыхали!</a:t>
            </a:r>
            <a:endParaRPr lang="ru-RU" sz="6000" dirty="0">
              <a:solidFill>
                <a:srgbClr val="FF000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A7846D-7EC7-4F58-961D-DD3C095B92C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 t="24538" r="10850" b="6078"/>
          <a:stretch/>
        </p:blipFill>
        <p:spPr bwMode="auto">
          <a:xfrm>
            <a:off x="7001301" y="1690688"/>
            <a:ext cx="4053954" cy="2813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0237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96E0B7E-5E7F-4892-B99B-D1D5C7E81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90"/>
            <a:ext cx="12192000" cy="688639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17467-A49A-41F4-808F-6FBBB6CA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Чтобы Волка не бояться,</a:t>
            </a:r>
            <a:b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Надо спортом заниматься!</a:t>
            </a:r>
          </a:p>
        </p:txBody>
      </p:sp>
    </p:spTree>
    <p:extLst>
      <p:ext uri="{BB962C8B-B14F-4D97-AF65-F5344CB8AC3E}">
        <p14:creationId xmlns:p14="http://schemas.microsoft.com/office/powerpoint/2010/main" val="2520146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5F6011-BD31-48CE-8BF7-CA0996F4F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367FC-02D2-4E28-8EE0-234250F19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6600" dirty="0"/>
            </a:br>
            <a:br>
              <a:rPr lang="ru-RU" sz="6600" dirty="0"/>
            </a:br>
            <a:br>
              <a:rPr lang="ru-RU" sz="6600" dirty="0"/>
            </a:br>
            <a:br>
              <a:rPr lang="ru-RU" sz="6600" dirty="0"/>
            </a:br>
            <a:br>
              <a:rPr lang="ru-RU" sz="6600" dirty="0"/>
            </a:br>
            <a:br>
              <a:rPr lang="ru-RU" sz="6600" dirty="0"/>
            </a:br>
            <a:br>
              <a:rPr lang="ru-RU" sz="6600" dirty="0"/>
            </a:br>
            <a:r>
              <a:rPr lang="ru-RU" sz="6600" dirty="0"/>
              <a:t>  </a:t>
            </a:r>
            <a:r>
              <a:rPr lang="ru-RU" sz="4000" dirty="0">
                <a:solidFill>
                  <a:srgbClr val="0070C0"/>
                </a:solidFill>
                <a:latin typeface="Arial Black" panose="020B0A040201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24739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25BB6FA-A7A6-4A09-B875-4708E234C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" y="0"/>
            <a:ext cx="12171867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BAB23-BADD-4F12-A4BC-A48A4A93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157163"/>
            <a:ext cx="11957554" cy="6584831"/>
          </a:xfrm>
        </p:spPr>
        <p:txBody>
          <a:bodyPr>
            <a:noAutofit/>
          </a:bodyPr>
          <a:lstStyle/>
          <a:p>
            <a:pPr algn="ctr"/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Действующие лица и исполнители: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Ведущая: воспитатель 1 группы  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Ширяева Татьяна Ивановна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Мама Коза: учитель-дефектолог 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1 группы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Варламова Галина Анатольевна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Волк: воспитатель 2 группы 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Вершинина Людмила Мироновна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Козлята: Воспитанники 1 группы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          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                                                               </a:t>
            </a:r>
            <a:r>
              <a:rPr lang="ru-RU" sz="5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 новый лад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59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D4E5C-BD92-4A3C-902F-6D8C6F13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F90F70-B232-4BE0-9B7E-69CDE5C226E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3842DD7-5119-42A0-A82D-A10E682C4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172" y="1009935"/>
            <a:ext cx="10275627" cy="5349922"/>
          </a:xfrm>
        </p:spPr>
        <p:txBody>
          <a:bodyPr/>
          <a:lstStyle/>
          <a:p>
            <a:r>
              <a:rPr lang="ru-RU" u="sng" dirty="0"/>
              <a:t>Группа оформлена по сказке «Волк и семеро козлят». </a:t>
            </a:r>
          </a:p>
          <a:p>
            <a:r>
              <a:rPr lang="ru-RU" u="sng" dirty="0"/>
              <a:t>За стульчиками для детей сделан домик для козлят.</a:t>
            </a:r>
            <a:endParaRPr lang="ru-RU" dirty="0"/>
          </a:p>
          <a:p>
            <a:r>
              <a:rPr lang="ru-RU" dirty="0"/>
              <a:t>Дети в спортивной входят под веселую музыку и встают возле стульчиков, как возле домика. </a:t>
            </a:r>
          </a:p>
          <a:p>
            <a:r>
              <a:rPr lang="ru-RU" u="sng" dirty="0"/>
              <a:t>Ведущая</a:t>
            </a:r>
            <a:r>
              <a:rPr lang="ru-RU" dirty="0"/>
              <a:t>: Ребята, Я вас приглашаю в </a:t>
            </a:r>
            <a:r>
              <a:rPr lang="ru-RU" b="1" dirty="0"/>
              <a:t>сказку </a:t>
            </a:r>
            <a:r>
              <a:rPr lang="ru-RU" i="1" dirty="0"/>
              <a:t>«</a:t>
            </a:r>
            <a:r>
              <a:rPr lang="ru-RU" b="1" i="1" dirty="0"/>
              <a:t>Волк и семеро козлят</a:t>
            </a:r>
            <a:r>
              <a:rPr lang="ru-RU" i="1" dirty="0"/>
              <a:t>»</a:t>
            </a:r>
            <a:r>
              <a:rPr lang="ru-RU" dirty="0"/>
              <a:t>. Сегодня мы с вами будем не ребятами, а </a:t>
            </a:r>
            <a:r>
              <a:rPr lang="ru-RU" b="1" dirty="0"/>
              <a:t>козлятками</a:t>
            </a:r>
            <a:r>
              <a:rPr lang="ru-RU" dirty="0"/>
              <a:t>.</a:t>
            </a:r>
          </a:p>
          <a:p>
            <a:r>
              <a:rPr lang="ru-RU" dirty="0"/>
              <a:t>Стоит в поле теремок, дверь закрыта на замок.</a:t>
            </a:r>
          </a:p>
          <a:p>
            <a:r>
              <a:rPr lang="ru-RU" dirty="0"/>
              <a:t>В домике </a:t>
            </a:r>
            <a:r>
              <a:rPr lang="ru-RU" b="1" dirty="0"/>
              <a:t>козлята спят</a:t>
            </a:r>
            <a:r>
              <a:rPr lang="ru-RU" dirty="0"/>
              <a:t>, сладко носики сопят. </a:t>
            </a:r>
          </a:p>
          <a:p>
            <a:r>
              <a:rPr lang="ru-RU" dirty="0"/>
              <a:t>Мама с детками живет, сладко песни им поет. </a:t>
            </a:r>
          </a:p>
          <a:p>
            <a:r>
              <a:rPr lang="ru-RU" dirty="0"/>
              <a:t>И так, начинаем!</a:t>
            </a:r>
          </a:p>
        </p:txBody>
      </p:sp>
    </p:spTree>
    <p:extLst>
      <p:ext uri="{BB962C8B-B14F-4D97-AF65-F5344CB8AC3E}">
        <p14:creationId xmlns:p14="http://schemas.microsoft.com/office/powerpoint/2010/main" val="1707574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989A0FB-F5A3-4848-9145-CCF665EE9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4C2A4-7CE4-42B0-811E-98C338E14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507" y="1"/>
            <a:ext cx="4408227" cy="791569"/>
          </a:xfrm>
        </p:spPr>
        <p:txBody>
          <a:bodyPr>
            <a:noAutofit/>
          </a:bodyPr>
          <a:lstStyle/>
          <a:p>
            <a:pPr algn="ctr"/>
            <a:br>
              <a:rPr lang="ru-RU" sz="2000" dirty="0"/>
            </a:br>
            <a:r>
              <a:rPr lang="ru-RU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В своем домике большом мы с козлятками живем 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042C63-1D72-468F-A771-F0606AF6E36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26097" r="21753" b="23154"/>
          <a:stretch/>
        </p:blipFill>
        <p:spPr bwMode="auto">
          <a:xfrm>
            <a:off x="7369791" y="996288"/>
            <a:ext cx="4612943" cy="56365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5940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F7D6CB-F507-4F9F-A3F9-C7792126220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4D247-A659-4AF3-A56C-A8463226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042" y="365125"/>
            <a:ext cx="3848668" cy="3063875"/>
          </a:xfrm>
        </p:spPr>
        <p:txBody>
          <a:bodyPr>
            <a:normAutofit/>
          </a:bodyPr>
          <a:lstStyle/>
          <a:p>
            <a:pPr algn="ctr"/>
            <a:br>
              <a:rPr lang="ru-RU" sz="3600" b="1" dirty="0">
                <a:latin typeface="Comic Sans MS" panose="030F0702030302020204" pitchFamily="66" charset="0"/>
              </a:rPr>
            </a:br>
            <a:r>
              <a:rPr lang="ru-RU" sz="3600" b="1" dirty="0">
                <a:latin typeface="Comic Sans MS" panose="030F0702030302020204" pitchFamily="66" charset="0"/>
              </a:rPr>
              <a:t>Мама песенки деткам поет, но кто-то к домику идет!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DAD46DF-58D5-48FC-AADB-B84824141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28848" cy="6858000"/>
          </a:xfrm>
        </p:spPr>
      </p:pic>
    </p:spTree>
    <p:extLst>
      <p:ext uri="{BB962C8B-B14F-4D97-AF65-F5344CB8AC3E}">
        <p14:creationId xmlns:p14="http://schemas.microsoft.com/office/powerpoint/2010/main" val="392242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34A41198-2672-4A2D-8562-A2901C5FB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35171-8072-4812-9C6E-5EF4475FB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6142" y="177421"/>
            <a:ext cx="4835858" cy="723331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    </a:t>
            </a:r>
            <a:r>
              <a:rPr lang="ru-RU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Открывай, Коза, мне дверь!</a:t>
            </a:r>
            <a:br>
              <a:rPr lang="ru-RU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ru-RU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В дверь стучится страшный зверь!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441783-457B-4678-AAD8-60C21366B5A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9" t="15754" r="12800" b="13894"/>
          <a:stretch/>
        </p:blipFill>
        <p:spPr bwMode="auto">
          <a:xfrm>
            <a:off x="7833814" y="900751"/>
            <a:ext cx="4039738" cy="57798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9243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0961D3-D056-4D1B-A24F-963FEF05E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BFD71F-1BDB-46A8-96CE-3926A39E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64" y="-409434"/>
            <a:ext cx="7001302" cy="77519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  <a:cs typeface="Aharoni" panose="02010803020104030203" pitchFamily="2" charset="-79"/>
              </a:rPr>
              <a:t>    </a:t>
            </a:r>
            <a:br>
              <a:rPr lang="ru-RU" sz="24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  <a:t>Ну чего ты, Волк кричишь? </a:t>
            </a: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  <a:t>Громко в двери к нам стучишь?</a:t>
            </a: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  <a:t>Всех козлят перепугал! </a:t>
            </a: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  <a:t>       </a:t>
            </a:r>
            <a:endParaRPr lang="ru-RU" sz="3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7FCF0E-7216-4B7E-A66E-B47425836AF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8" r="29555" b="9307"/>
          <a:stretch/>
        </p:blipFill>
        <p:spPr bwMode="auto">
          <a:xfrm>
            <a:off x="7014949" y="249070"/>
            <a:ext cx="4353635" cy="6359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3039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B7B4C4-EE5E-4E07-9294-24A59F7F7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46A34-D499-41AA-BEDF-024B357A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5075" y="163773"/>
            <a:ext cx="4872249" cy="11600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Давайте, козлятки, прогоним Волка в лес! </a:t>
            </a:r>
            <a:br>
              <a:rPr lang="ru-RU" sz="2800" b="1" dirty="0">
                <a:latin typeface="Comic Sans MS" panose="030F0702030302020204" pitchFamily="66" charset="0"/>
              </a:rPr>
            </a:br>
            <a:r>
              <a:rPr lang="ru-RU" sz="2800" b="1" dirty="0">
                <a:latin typeface="Comic Sans MS" panose="030F0702030302020204" pitchFamily="66" charset="0"/>
              </a:rPr>
              <a:t>Закидаем его мячиками!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5A7B3E-3B06-42DA-A173-8AC438F38B8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13722" r="16951" b="27143"/>
          <a:stretch/>
        </p:blipFill>
        <p:spPr bwMode="auto">
          <a:xfrm>
            <a:off x="2634016" y="1323832"/>
            <a:ext cx="4531058" cy="5213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E1DC22-9C96-4632-A5BA-98172294BDE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5" r="8014"/>
          <a:stretch/>
        </p:blipFill>
        <p:spPr bwMode="auto">
          <a:xfrm>
            <a:off x="7451677" y="1323833"/>
            <a:ext cx="4299044" cy="52134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0756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9FCB2A-D059-4918-B41B-AEB261CAE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C7C92-CD3D-4369-817B-9E5A2290C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2923"/>
          </a:xfrm>
        </p:spPr>
        <p:txBody>
          <a:bodyPr>
            <a:noAutofit/>
          </a:bodyPr>
          <a:lstStyle/>
          <a:p>
            <a:pPr algn="ctr"/>
            <a:br>
              <a:rPr lang="ru-RU" sz="2800" dirty="0">
                <a:latin typeface="Comic Sans MS" panose="030F0702030302020204" pitchFamily="66" charset="0"/>
              </a:rPr>
            </a:br>
            <a:br>
              <a:rPr lang="ru-RU" sz="2800" dirty="0">
                <a:latin typeface="Comic Sans MS" panose="030F0702030302020204" pitchFamily="66" charset="0"/>
              </a:rPr>
            </a:b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b="1" dirty="0">
                <a:latin typeface="Comic Sans MS" panose="030F0702030302020204" pitchFamily="66" charset="0"/>
              </a:rPr>
              <a:t>Оказался Волк не страшным, ему просто скучно одному.</a:t>
            </a:r>
            <a:br>
              <a:rPr lang="ru-RU" sz="2800" b="1" dirty="0">
                <a:latin typeface="Comic Sans MS" panose="030F0702030302020204" pitchFamily="66" charset="0"/>
              </a:rPr>
            </a:br>
            <a:r>
              <a:rPr lang="ru-RU" sz="2800" b="1" dirty="0">
                <a:latin typeface="Comic Sans MS" panose="030F0702030302020204" pitchFamily="66" charset="0"/>
              </a:rPr>
              <a:t>Позвала Ведущая Волка, вместе с Козой и козлятами физкультурой заниматься, научили Волка умываться.</a:t>
            </a:r>
            <a:br>
              <a:rPr lang="ru-RU" sz="2800" b="1" dirty="0">
                <a:latin typeface="Comic Sans MS" panose="030F0702030302020204" pitchFamily="66" charset="0"/>
              </a:rPr>
            </a:br>
            <a:br>
              <a:rPr lang="ru-RU" sz="2800" b="1" dirty="0">
                <a:latin typeface="Comic Sans MS" panose="030F0702030302020204" pitchFamily="66" charset="0"/>
              </a:rPr>
            </a:b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E2F106-981E-4C10-80AA-4746874303F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5" r="8014"/>
          <a:stretch/>
        </p:blipFill>
        <p:spPr bwMode="auto">
          <a:xfrm>
            <a:off x="163773" y="1477323"/>
            <a:ext cx="4176215" cy="5380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AAE442-4B71-4BF9-820A-0A1E1F57FAE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6" r="10786" b="9002"/>
          <a:stretch/>
        </p:blipFill>
        <p:spPr bwMode="auto">
          <a:xfrm>
            <a:off x="7852011" y="1477322"/>
            <a:ext cx="4176215" cy="5380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49987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501</Words>
  <Application>Microsoft Office PowerPoint</Application>
  <PresentationFormat>Широкоэкранный</PresentationFormat>
  <Paragraphs>49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   Действующие лица и исполнители: Ведущая: воспитатель 1 группы   Ширяева Татьяна Ивановна Мама Коза: учитель-дефектолог  1 группы  Варламова Галина Анатольевна Волк: воспитатель 2 группы  Вершинина Людмила Мироновна Козлята: Воспитанники 1 группы                                                                                       на новый лад                                                                                                                                                                                    </vt:lpstr>
      <vt:lpstr>Презентация PowerPoint</vt:lpstr>
      <vt:lpstr> В своем домике большом мы с козлятками живем !</vt:lpstr>
      <vt:lpstr> Мама песенки деткам поет, но кто-то к домику идет!</vt:lpstr>
      <vt:lpstr>     Открывай, Коза, мне дверь! В дверь стучится страшный зверь!</vt:lpstr>
      <vt:lpstr>     Ну чего ты, Волк кричишь?  Громко в двери к нам стучишь?             Всех козлят перепугал!         </vt:lpstr>
      <vt:lpstr>Давайте, козлятки, прогоним Волка в лес!  Закидаем его мячиками!</vt:lpstr>
      <vt:lpstr>   Оказался Волк не страшным, ему просто скучно одному. Позвала Ведущая Волка, вместе с Козой и козлятами физкультурой заниматься, научили Волка умываться.  </vt:lpstr>
      <vt:lpstr>Презентация PowerPoint</vt:lpstr>
      <vt:lpstr>Полосу препятствий дружно все прошли.</vt:lpstr>
      <vt:lpstr>И в тоннель все вместе проползли.</vt:lpstr>
      <vt:lpstr> Дружно с Волком мы играли и нисколько не устали! </vt:lpstr>
      <vt:lpstr>Презентация PowerPoint</vt:lpstr>
      <vt:lpstr> И от мамочки Козы, все подарки получали! </vt:lpstr>
      <vt:lpstr>Презентация PowerPoint</vt:lpstr>
      <vt:lpstr>                   Чтобы Волка не бояться, Надо спортом заниматься!</vt:lpstr>
      <vt:lpstr>        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Садик</dc:creator>
  <cp:lastModifiedBy>Садик</cp:lastModifiedBy>
  <cp:revision>48</cp:revision>
  <dcterms:created xsi:type="dcterms:W3CDTF">2020-03-20T03:36:52Z</dcterms:created>
  <dcterms:modified xsi:type="dcterms:W3CDTF">2022-02-19T10:33:58Z</dcterms:modified>
</cp:coreProperties>
</file>