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7308B-102D-4FDC-8211-70F29C60B19C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540AE-19F1-4437-BE8A-FB168BC05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507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Рассмотри</a:t>
            </a:r>
            <a:r>
              <a:rPr lang="ru-RU" baseline="0" dirty="0"/>
              <a:t> рисунки. Выбери те картинки, которые подходят к воздушному виду транспорта. Кликни по ним мышкой. Какие картинки оказались лишними? Почему? Кликни по ним мышкой. Что произошло? </a:t>
            </a:r>
          </a:p>
          <a:p>
            <a:r>
              <a:rPr lang="ru-RU" baseline="0" dirty="0"/>
              <a:t>Какой ещё воздушный транспорт ты знаешь? Назови.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540AE-19F1-4437-BE8A-FB168BC0537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764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Рассмотри</a:t>
            </a:r>
            <a:r>
              <a:rPr lang="ru-RU" baseline="0" dirty="0"/>
              <a:t> рисунки. Выбери те картинки, которые подходят к наземному виду транспорта. Кликни по ним мышкой. Какие картинки оказались лишними? Почему? Кликни по ним мышкой. Что произошло? </a:t>
            </a:r>
          </a:p>
          <a:p>
            <a:r>
              <a:rPr lang="ru-RU" baseline="0" dirty="0"/>
              <a:t>Какой ещё наземный транспорт ты знаешь? Назови. Какие машины специального назначения ты знаешь?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540AE-19F1-4437-BE8A-FB168BC0537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143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Рассмотри</a:t>
            </a:r>
            <a:r>
              <a:rPr lang="ru-RU" baseline="0" dirty="0"/>
              <a:t> рисунки. Выбери те картинки, которые подходят к водному виду транспорта. Кликни по ним мышкой. Какие картинки оказались лишними? Почему? Кликни по ним мышкой. Что произошло? </a:t>
            </a:r>
          </a:p>
          <a:p>
            <a:r>
              <a:rPr lang="ru-RU" baseline="0" dirty="0"/>
              <a:t>Какой ещё водный транспорт ты знаешь? Назови.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540AE-19F1-4437-BE8A-FB168BC0537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89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Рассмотри</a:t>
            </a:r>
            <a:r>
              <a:rPr lang="ru-RU" baseline="0" dirty="0"/>
              <a:t> рисунки. Выбери те картинки, которые подходят </a:t>
            </a:r>
            <a:r>
              <a:rPr lang="ru-RU" baseline="0"/>
              <a:t>к подземному </a:t>
            </a:r>
            <a:r>
              <a:rPr lang="ru-RU" baseline="0" dirty="0"/>
              <a:t>виду транспорта. Кликни по ним мышкой. Какие картинки оказались лишними? Почему? Кликни по ним мышкой. Что произошло?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540AE-19F1-4437-BE8A-FB168BC0537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903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964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13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909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606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455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18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196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18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077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452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641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4902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237B8-5B64-49B5-86AB-DE08EEA96830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8042F-8CDC-4131-9034-D349CA4FF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52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ddu109grodno.schools.by/m/class/34692/news/617964" TargetMode="External"/><Relationship Id="rId3" Type="http://schemas.openxmlformats.org/officeDocument/2006/relationships/hyperlink" Target="https://ru.ac-illust.com/search-result/similar/403183" TargetMode="External"/><Relationship Id="rId7" Type="http://schemas.openxmlformats.org/officeDocument/2006/relationships/hyperlink" Target="https://www.istockphoto.com/" TargetMode="External"/><Relationship Id="rId2" Type="http://schemas.openxmlformats.org/officeDocument/2006/relationships/hyperlink" Target="https://www.tinkytyler.org/tags/Ribbon/page/144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olfoto.ru/volgograd/photos/1825.html" TargetMode="External"/><Relationship Id="rId5" Type="http://schemas.openxmlformats.org/officeDocument/2006/relationships/hyperlink" Target="https://infourok.ru/prezentaciya-vozniknovenie-transporta-v-moskve-1915672.html" TargetMode="External"/><Relationship Id="rId4" Type="http://schemas.openxmlformats.org/officeDocument/2006/relationships/hyperlink" Target="http://www.vactualpapers.com/wallpaper/road-to-the-city/1400x105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-27327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ТРАНСПОРТА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64" y="836712"/>
            <a:ext cx="6669087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44009" y="5916457"/>
            <a:ext cx="4348126" cy="911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191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g.sovenok.co.uk/transport/demo/poster-transport_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242" y="0"/>
            <a:ext cx="48483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845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-2588"/>
            <a:ext cx="6285384" cy="911308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Воздушный транспорт</a:t>
            </a:r>
          </a:p>
        </p:txBody>
      </p:sp>
      <p:pic>
        <p:nvPicPr>
          <p:cNvPr id="2052" name="Picture 4" descr="F:\Таня 2013\ФОТО новый диск\Клипарты\ПДД\Виды транспорта -для презент\Воздух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7594"/>
            <a:ext cx="2091610" cy="226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Таня 2013\ФОТО новый диск\Клипарты\ПДД\Виды транспорта -для презент\Вертолёт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52" y="718412"/>
            <a:ext cx="2196455" cy="195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Таня 2013\ФОТО новый диск\Клипарты\ПДД\Виды транспорта -для презент\Аэроста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31331"/>
            <a:ext cx="2334877" cy="171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Таня 2013\ФОТО новый диск\Клипарты\ПДД\Виды транспорта -для презент\Воздушный шар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364" y="1908833"/>
            <a:ext cx="1808088" cy="235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:\Таня 2013\ФОТО новый диск\Клипарты\ПДД\Виды транспорта -для презент\Дельтаплан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362" y="2688096"/>
            <a:ext cx="2696782" cy="133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:\Таня 2013\ФОТО новый диск\Клипарты\ПДД\Виды транспорта -для презент\Кукурузник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69144" y="4324491"/>
            <a:ext cx="2376264" cy="181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:\Таня 2013\ФОТО новый диск\Клипарты\ПДД\Виды транспорта -для презент\Машина 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41168"/>
            <a:ext cx="2301232" cy="178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F:\Таня 2013\ФОТО новый диск\Клипарты\ПДД\Виды транспорта -для презент\Парусник 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159" y="785114"/>
            <a:ext cx="2004902" cy="230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F:\Таня 2013\ФОТО новый диск\Клипарты\ПДД\Виды транспорта -для презент\Плот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941168"/>
            <a:ext cx="2304682" cy="156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53097" y="6544809"/>
            <a:ext cx="6691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Выбери воздушный транспорт и кликни на нужную картинку</a:t>
            </a:r>
          </a:p>
        </p:txBody>
      </p:sp>
    </p:spTree>
    <p:extLst>
      <p:ext uri="{BB962C8B-B14F-4D97-AF65-F5344CB8AC3E}">
        <p14:creationId xmlns:p14="http://schemas.microsoft.com/office/powerpoint/2010/main" val="425455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C 0.06892 4.44444E-6 0.125 0.05601 0.125 0.12476 C 0.125 0.19375 0.06892 0.24976 -2.77778E-7 0.24976 C -0.06892 0.24976 -0.125 0.19375 -0.125 0.12476 C -0.125 0.05601 -0.06892 4.44444E-6 -2.77778E-7 4.44444E-6 Z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6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-2588"/>
            <a:ext cx="5709320" cy="911308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Наземный транспорт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621969" cy="2442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F:\Таня 2013\ФОТО новый диск\Клипарты\ПДД\Виды транспорта -для презент\Ракет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20688"/>
            <a:ext cx="2012045" cy="181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F:\Таня 2013\ФОТО новый диск\Клипарты\ПДД\Виды транспорта -для презент\Такси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550" y="5157192"/>
            <a:ext cx="1998663" cy="137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F:\Таня 2013\ФОТО новый диск\Клипарты\ПДД\Виды транспорта -для презент\Трамвай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544" y="842714"/>
            <a:ext cx="1774825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F:\Таня 2013\ФОТО новый диск\Клипарты\ПДД\Виды транспорта -для презент\самолет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626" y="4945956"/>
            <a:ext cx="2822575" cy="177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F:\Таня 2013\ФОТО новый диск\Клипарты\ПДД\Виды транспорта -для презент\Резиновая  лодк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822" y="3610079"/>
            <a:ext cx="2511487" cy="130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F:\Таня 2013\ФОТО новый диск\Клипарты\ПДД\Виды транспорта -для презент\Троллейбус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27814" y="2301886"/>
            <a:ext cx="2242321" cy="181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F:\Таня 2013\ФОТО новый диск\Клипарты\ПДД\Виды транспорта -для презент\Паровоз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3608" y="3530109"/>
            <a:ext cx="2088232" cy="187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F:\Таня 2013\ФОТО новый диск\Клипарты\ПДД\Виды транспорта -для презент\велосипед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0112" y="2023597"/>
            <a:ext cx="1758089" cy="143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12692" y="6527205"/>
            <a:ext cx="7038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Выбери наземный транспорт и кликни на нужную картинку</a:t>
            </a:r>
          </a:p>
        </p:txBody>
      </p:sp>
    </p:spTree>
    <p:extLst>
      <p:ext uri="{BB962C8B-B14F-4D97-AF65-F5344CB8AC3E}">
        <p14:creationId xmlns:p14="http://schemas.microsoft.com/office/powerpoint/2010/main" val="177945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01 0.01481 L -0.00313 0.05486 C -0.01267 0.06388 -0.02674 0.06875 -0.04132 0.06875 C -0.05833 0.06875 -0.07153 0.06388 -0.08108 0.05486 L -0.12604 0.01481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3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0.03802 0.03658 C -0.04601 0.04468 -0.05781 0.04931 -0.07031 0.04931 C -0.08455 0.04931 -0.09583 0.04468 -0.10382 0.03658 L -0.14184 -2.22222E-6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1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0.00093 L -0.00886 0.04097 C -0.01893 0.05 -0.03403 0.05486 -0.04983 0.05486 C -0.06754 0.05486 -0.08195 0.05 -0.09167 0.04097 L -0.13958 0.00093 " pathEditMode="relative" rAng="0" ptsTypes="FffFF">
                                      <p:cBhvr>
                                        <p:cTn id="16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55 0.01621 L 0.03524 0.05625 C 0.02569 0.06528 0.01146 0.07014 -0.00347 0.07014 C -0.02031 0.07014 -0.03386 0.06528 -0.0434 0.05625 L -0.08872 0.01621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2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89 0.00509 L -0.00781 0.04514 C -0.01754 0.05417 -0.03212 0.05903 -0.04722 0.05903 C -0.06476 0.05903 -0.07847 0.05417 -0.0882 0.04514 L -0.1349 0.00509 " pathEditMode="relative" rAng="0" ptsTypes="FffFF">
                                      <p:cBhvr>
                                        <p:cTn id="26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-2588"/>
            <a:ext cx="5853336" cy="911308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Водный транспорт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2724447" cy="277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F:\Таня 2013\ФОТО новый диск\Клипарты\ПДД\Виды транспорта -для презент\Автобус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108" y="826544"/>
            <a:ext cx="2667683" cy="112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F:\Таня 2013\ФОТО новый диск\Клипарты\ПДД\Виды транспорта -для презент\Летающая тарелк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523" y="3371069"/>
            <a:ext cx="2622951" cy="150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F:\Таня 2013\ФОТО новый диск\Клипарты\ПДД\Виды транспорта -для презент\Пароход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826544"/>
            <a:ext cx="2507826" cy="229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F:\Таня 2013\ФОТО новый диск\Клипарты\ПДД\Виды транспорта -для презент\Плот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1357" y="3104974"/>
            <a:ext cx="2380780" cy="168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F:\Таня 2013\ФОТО новый диск\Клипарты\ПДД\Виды транспорта -для презент\Подводная лодк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823" y="4875064"/>
            <a:ext cx="2108600" cy="161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F:\Таня 2013\ФОТО новый диск\Клипарты\ПДД\Виды транспорта -для презент\Резиновая  лодк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722" y="4793235"/>
            <a:ext cx="1676400" cy="86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F:\Таня 2013\ФОТО новый диск\Клипарты\ПДД\Виды транспорта -для презент\Лодка моторная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355493"/>
            <a:ext cx="2276674" cy="127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F:\Таня 2013\ФОТО новый диск\Клипарты\ПДД\Виды транспорта -для презент\Мотоцикл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722" y="2773833"/>
            <a:ext cx="1778069" cy="144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78897" y="6513323"/>
            <a:ext cx="6937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Выбери водный транспорт и кликни на нужную картинку</a:t>
            </a:r>
          </a:p>
        </p:txBody>
      </p:sp>
    </p:spTree>
    <p:extLst>
      <p:ext uri="{BB962C8B-B14F-4D97-AF65-F5344CB8AC3E}">
        <p14:creationId xmlns:p14="http://schemas.microsoft.com/office/powerpoint/2010/main" val="177945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93 0.07768 L -0.04306 -0.11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9" y="-9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93064E-6 L -0.16077 0.001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8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23 0.05248 L 2.77778E-7 1.79191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0" y="-2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8 0.07052 L 0.01268 -0.1077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97 0.07076 L -0.04583 -0.0171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9" y="-4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-2588"/>
            <a:ext cx="5853336" cy="91130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Подземный транспорт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6779"/>
            <a:ext cx="2495545" cy="2177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58335"/>
            <a:ext cx="398145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232" y="772344"/>
            <a:ext cx="3168005" cy="196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7870" y="2704949"/>
            <a:ext cx="3485357" cy="247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319" y="4057650"/>
            <a:ext cx="326707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71291"/>
            <a:ext cx="32766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12634" y="6515010"/>
            <a:ext cx="6937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Выбери подземный транспорт и кликни на нужную картинку</a:t>
            </a:r>
          </a:p>
        </p:txBody>
      </p:sp>
    </p:spTree>
    <p:extLst>
      <p:ext uri="{BB962C8B-B14F-4D97-AF65-F5344CB8AC3E}">
        <p14:creationId xmlns:p14="http://schemas.microsoft.com/office/powerpoint/2010/main" val="177945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96 -4.81481E-6 L 0.10903 0.04005 C 0.1007 0.04908 0.0882 0.05394 0.07518 0.05394 C 0.06024 0.05394 0.04827 0.04908 0.03993 0.04005 L -1.66667E-6 -4.81481E-6 " pathEditMode="relative" rAng="0" ptsTypes="FffFF">
                                      <p:cBhvr>
                                        <p:cTn id="1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82 2.22222E-6 L 0.09427 0.04004 C 0.08697 0.04907 0.07621 0.05393 0.06493 0.05393 C 0.05191 0.05393 0.04166 0.04907 0.03437 0.04004 L 4.44444E-6 2.22222E-6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41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267 1.6763E-6 L 0.11892 0.04 C 0.10989 0.04902 0.09618 0.05387 0.08194 0.05387 C 0.06562 0.05387 0.0526 0.04902 0.04357 0.04 L 3.88889E-6 1.6763E-6 " pathEditMode="relative" rAng="0" ptsTypes="FffFF">
                                      <p:cBhvr>
                                        <p:cTn id="2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42" y="26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4450506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Интернет ресурсы: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Воздушный транспорт: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2"/>
              </a:rPr>
              <a:t>https://www.tinkytyler.org/tags/Ribbon/page/144/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Водный транспорт: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3"/>
              </a:rPr>
              <a:t>https://ru.ac-illust.com/search-result/similar/403183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Наземный транспорт: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4"/>
              </a:rPr>
              <a:t>http://www.vactualpapers.com/wallpaper/road-to-the-city/1400x1050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Подземный транспорт: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5"/>
              </a:rPr>
              <a:t>https://infourok.ru/prezentaciya-vozniknovenie-transporta-v-moskve-1915672.html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Трамвай в метро 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г.Волгоград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6"/>
              </a:rPr>
              <a:t>http://volfoto.ru/volgograd/photos/1825.html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Эскалатор в метро: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6"/>
              </a:rPr>
              <a:t>http:// </a:t>
            </a:r>
            <a:r>
              <a:rPr lang="en-US" sz="1400" u="sng" dirty="0">
                <a:latin typeface="Times New Roman" pitchFamily="18" charset="0"/>
                <a:cs typeface="Times New Roman" pitchFamily="18" charset="0"/>
              </a:rPr>
              <a:t>77.fair.ru/eskalator-metro-kak-moskvichi-perenosyat-chto-tam-mozhno-17022121134840.htm</a:t>
            </a:r>
            <a:br>
              <a:rPr lang="ru-RU" sz="1400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Трамвай, троллейбус, автобус, машина, самолёт, вертолёт, лодки и др.: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7"/>
              </a:rPr>
              <a:t>https://www.istockphoto.com/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Виды транспорта (плакат):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8"/>
              </a:rPr>
              <a:t>https://ddu109grodno.schools.by/m/class/34692/news/617964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br>
              <a:rPr lang="en-US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картинки обработаны в программе 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Paint.net</a:t>
            </a:r>
            <a:b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br>
              <a:rPr lang="en-US" sz="1400" dirty="0">
                <a:latin typeface="Times New Roman" pitchFamily="18" charset="0"/>
                <a:cs typeface="Times New Roman" pitchFamily="18" charset="0"/>
              </a:rPr>
            </a:b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2741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392</Words>
  <Application>Microsoft Office PowerPoint</Application>
  <PresentationFormat>Экран (4:3)</PresentationFormat>
  <Paragraphs>21</Paragraphs>
  <Slides>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ВИДЫ   ТРАНСПОРТА</vt:lpstr>
      <vt:lpstr>Презентация PowerPoint</vt:lpstr>
      <vt:lpstr>Воздушный транспорт</vt:lpstr>
      <vt:lpstr>Наземный транспорт</vt:lpstr>
      <vt:lpstr>Водный транспорт</vt:lpstr>
      <vt:lpstr>Подземный транспорт</vt:lpstr>
      <vt:lpstr>Интернет ресурсы:  Воздушный транспорт: https://www.tinkytyler.org/tags/Ribbon/page/144/  Водный транспорт: https://ru.ac-illust.com/search-result/similar/403183  Наземный транспорт: http://www.vactualpapers.com/wallpaper/road-to-the-city/1400x1050  Подземный транспорт: https://infourok.ru/prezentaciya-vozniknovenie-transporta-v-moskve-1915672.html Трамвай в метро (г.Волгоград): http://volfoto.ru/volgograd/photos/1825.html Эскалатор в метро: http:// 77.fair.ru/eskalator-metro-kak-moskvichi-perenosyat-chto-tam-mozhno-17022121134840.htm Трамвай, троллейбус, автобус, машина, самолёт, вертолёт, лодки и др.: https://www.istockphoto.com/  Виды транспорта (плакат): https://ddu109grodno.schools.by/m/class/34692/news/617964    Все картинки обработаны в программе Paint.net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Садик</cp:lastModifiedBy>
  <cp:revision>40</cp:revision>
  <dcterms:created xsi:type="dcterms:W3CDTF">2018-07-03T18:53:27Z</dcterms:created>
  <dcterms:modified xsi:type="dcterms:W3CDTF">2020-04-14T15:08:28Z</dcterms:modified>
</cp:coreProperties>
</file>