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  <p:sldId id="263" r:id="rId4"/>
    <p:sldId id="264" r:id="rId5"/>
    <p:sldId id="256" r:id="rId6"/>
    <p:sldId id="257" r:id="rId7"/>
    <p:sldId id="260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5" name="Picture 3" descr="C:\Users\позитроника\Desktop\149769-nomer-md5fdd5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964487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C:\Users\позитроника\Documents\вк-камент-прикол-самомнение-песочница-941420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874" y="0"/>
            <a:ext cx="8856252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позитроника\Documents\DetkivPesochnitse2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41079"/>
            <a:ext cx="9144000" cy="63758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позитроника\Documents\DetkivPesochnitse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0"/>
            <a:ext cx="864096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позитроника\Desktop\img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3500" y="0"/>
            <a:ext cx="9460036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2" name="Picture 4" descr="C:\Users\позитроника\Desktop\image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позитроника\Documents\3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964488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0</Words>
  <Application>Microsoft Office PowerPoint</Application>
  <PresentationFormat>Экран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позитроника</dc:creator>
  <cp:lastModifiedBy>Садик</cp:lastModifiedBy>
  <cp:revision>11</cp:revision>
  <dcterms:created xsi:type="dcterms:W3CDTF">2018-01-29T10:04:49Z</dcterms:created>
  <dcterms:modified xsi:type="dcterms:W3CDTF">2018-05-21T07:22:26Z</dcterms:modified>
</cp:coreProperties>
</file>